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9" r:id="rId3"/>
    <p:sldId id="258" r:id="rId4"/>
    <p:sldId id="264" r:id="rId5"/>
    <p:sldId id="260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2" r:id="rId14"/>
    <p:sldId id="273" r:id="rId15"/>
    <p:sldId id="274" r:id="rId16"/>
    <p:sldId id="262" r:id="rId17"/>
    <p:sldId id="276" r:id="rId18"/>
    <p:sldId id="275" r:id="rId19"/>
    <p:sldId id="277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060" autoAdjust="0"/>
    <p:restoredTop sz="94660"/>
  </p:normalViewPr>
  <p:slideViewPr>
    <p:cSldViewPr>
      <p:cViewPr>
        <p:scale>
          <a:sx n="75" d="100"/>
          <a:sy n="75" d="100"/>
        </p:scale>
        <p:origin x="-1147" y="-5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ый треугольник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grpSp>
        <p:nvGrpSpPr>
          <p:cNvPr id="2" name="Группа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Полилиния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Полилиния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Полилиния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Прямая соединительная линия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Нашивка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Нашивка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Полилиния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Прямоугольный треугольник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Нашивка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Нашивка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fade thruBlk="1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олилиния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Полилиния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Прямоугольный треугольник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Прямая соединительная линия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01.11.2017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>
    <p:fade thruBlk="1"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utterstock.com/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_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236296" y="0"/>
            <a:ext cx="1728240" cy="80881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2924944"/>
            <a:ext cx="712879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 smtClean="0"/>
              <a:t>Что необходимо знать при продаже наших изделий</a:t>
            </a:r>
            <a:endParaRPr lang="ru-RU" sz="36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zerks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971600" y="2492896"/>
            <a:ext cx="3599681" cy="3599681"/>
          </a:xfrm>
          <a:prstGeom prst="rect">
            <a:avLst/>
          </a:prstGeom>
        </p:spPr>
      </p:pic>
      <p:pic>
        <p:nvPicPr>
          <p:cNvPr id="5" name="Рисунок 4" descr="zerksl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3968" y="2492896"/>
            <a:ext cx="3599681" cy="3599681"/>
          </a:xfrm>
          <a:prstGeom prst="rect">
            <a:avLst/>
          </a:prstGeom>
        </p:spPr>
      </p:pic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Некоторые модели зеркал имеют 3 петли, что дает возможность 2 вариантов размещения: вертикально и горизонтально</a:t>
            </a:r>
            <a:endParaRPr lang="ru-RU" dirty="0"/>
          </a:p>
        </p:txBody>
      </p:sp>
      <p:pic>
        <p:nvPicPr>
          <p:cNvPr id="4" name="Рисунок 3" descr="logo_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0"/>
            <a:ext cx="1787846" cy="8367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нуфф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99792" y="3357312"/>
            <a:ext cx="2880000" cy="2880000"/>
          </a:xfrm>
          <a:prstGeom prst="rect">
            <a:avLst/>
          </a:prstGeom>
        </p:spPr>
      </p:pic>
      <p:pic>
        <p:nvPicPr>
          <p:cNvPr id="4" name="Рисунок 3" descr="logo_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0"/>
            <a:ext cx="1787846" cy="836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99592" y="1484784"/>
            <a:ext cx="8136904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dirty="0" smtClean="0"/>
              <a:t> </a:t>
            </a:r>
          </a:p>
          <a:p>
            <a:pPr>
              <a:buNone/>
            </a:pPr>
            <a:endParaRPr lang="en-US" dirty="0" smtClean="0"/>
          </a:p>
          <a:p>
            <a:pPr>
              <a:buNone/>
            </a:pPr>
            <a:r>
              <a:rPr lang="ru-RU" dirty="0" smtClean="0"/>
              <a:t>Предприятие использует импортный багет проверенного высокого качества, который изготовлен из пластика, не подвержен деформации, что дает возможность использовать его во влажных помещениях.</a:t>
            </a:r>
          </a:p>
          <a:p>
            <a:endParaRPr lang="ru-RU" dirty="0"/>
          </a:p>
        </p:txBody>
      </p:sp>
      <p:pic>
        <p:nvPicPr>
          <p:cNvPr id="6" name="Рисунок 5" descr="-016-650x65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724128" y="3284984"/>
            <a:ext cx="2880000" cy="288000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Для зеркального панно рекомендуем клей </a:t>
            </a:r>
            <a:r>
              <a:rPr lang="en-US" dirty="0" smtClean="0"/>
              <a:t>TITAN </a:t>
            </a:r>
            <a:r>
              <a:rPr lang="ru-RU" dirty="0" smtClean="0"/>
              <a:t>для зеркал</a:t>
            </a:r>
            <a:endParaRPr lang="ru-RU" dirty="0"/>
          </a:p>
        </p:txBody>
      </p:sp>
      <p:pic>
        <p:nvPicPr>
          <p:cNvPr id="4" name="Рисунок 3" descr="logo_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0"/>
            <a:ext cx="1787846" cy="836712"/>
          </a:xfrm>
          <a:prstGeom prst="rect">
            <a:avLst/>
          </a:prstGeom>
        </p:spPr>
      </p:pic>
      <p:pic>
        <p:nvPicPr>
          <p:cNvPr id="6" name="Рисунок 5" descr="ТЫТАН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68344" y="2420888"/>
            <a:ext cx="1207757" cy="3789040"/>
          </a:xfrm>
          <a:prstGeom prst="rect">
            <a:avLst/>
          </a:prstGeom>
        </p:spPr>
      </p:pic>
      <p:pic>
        <p:nvPicPr>
          <p:cNvPr id="8" name="Рисунок 7" descr="потолочек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55776" y="2996952"/>
            <a:ext cx="3937406" cy="296233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620688"/>
            <a:ext cx="8208912" cy="5760640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Информация 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ru-RU" sz="6600" dirty="0" smtClean="0"/>
              <a:t>для продавцов</a:t>
            </a:r>
            <a:endParaRPr lang="ru-RU" sz="6600" dirty="0"/>
          </a:p>
        </p:txBody>
      </p:sp>
      <p:pic>
        <p:nvPicPr>
          <p:cNvPr id="4" name="Рисунок 3" descr="logo_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0"/>
            <a:ext cx="1787846" cy="8367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_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0"/>
            <a:ext cx="1787846" cy="8367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39552" y="1556792"/>
            <a:ext cx="8208912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dirty="0" smtClean="0"/>
              <a:t>При приемке товар разрешается передвигать и хранить только вертикально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Аккуратно развешивать зеркала, чтоб избежать царапин на амальгаме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Хранить в запасниках только вертикально</a:t>
            </a:r>
          </a:p>
          <a:p>
            <a:pPr>
              <a:buNone/>
            </a:pPr>
            <a:endParaRPr lang="ru-RU" sz="2000" dirty="0" smtClean="0"/>
          </a:p>
          <a:p>
            <a:pPr>
              <a:buNone/>
            </a:pPr>
            <a:r>
              <a:rPr lang="ru-RU" sz="2000" dirty="0" smtClean="0"/>
              <a:t>Рекламации составлять и незамедлительно информировать производителя</a:t>
            </a:r>
          </a:p>
          <a:p>
            <a:endParaRPr lang="ru-RU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2564904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600" dirty="0" smtClean="0"/>
              <a:t>СТОЛЫ</a:t>
            </a:r>
            <a:endParaRPr lang="ru-RU" sz="6600" dirty="0"/>
          </a:p>
        </p:txBody>
      </p:sp>
      <p:pic>
        <p:nvPicPr>
          <p:cNvPr id="4" name="Рисунок 3" descr="logo_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0"/>
            <a:ext cx="1787846" cy="8367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go_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0"/>
            <a:ext cx="1787846" cy="836712"/>
          </a:xfrm>
          <a:prstGeom prst="rect">
            <a:avLst/>
          </a:prstGeom>
        </p:spPr>
      </p:pic>
      <p:pic>
        <p:nvPicPr>
          <p:cNvPr id="5" name="Рисунок 4" descr="_MG_773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236296" y="2708919"/>
            <a:ext cx="1584176" cy="1784839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39552" y="1268760"/>
            <a:ext cx="676875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ru-RU" sz="2000" dirty="0" smtClean="0"/>
              <a:t>Столешницы для столов выпускаются </a:t>
            </a:r>
            <a:endParaRPr lang="en-US" sz="2000" dirty="0" smtClean="0"/>
          </a:p>
          <a:p>
            <a:pPr>
              <a:buNone/>
            </a:pPr>
            <a:r>
              <a:rPr lang="ru-RU" sz="2000" dirty="0" smtClean="0"/>
              <a:t>в прямоугольном формате (3 типоразмера) и </a:t>
            </a:r>
          </a:p>
          <a:p>
            <a:pPr>
              <a:buNone/>
            </a:pPr>
            <a:r>
              <a:rPr lang="ru-RU" sz="2000" dirty="0" smtClean="0"/>
              <a:t>1 вид круглой формы. </a:t>
            </a:r>
          </a:p>
          <a:p>
            <a:pPr>
              <a:buNone/>
            </a:pP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9" name="Рисунок 8" descr="2_6_столы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2" y="2852936"/>
            <a:ext cx="6041424" cy="1944216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Столешница изготовлена из ДСП</a:t>
            </a:r>
            <a:r>
              <a:rPr lang="en-US" dirty="0" smtClean="0"/>
              <a:t>, </a:t>
            </a:r>
            <a:r>
              <a:rPr lang="ru-RU" dirty="0" smtClean="0"/>
              <a:t>плёнки и стекла с напечатанным рисунком</a:t>
            </a:r>
            <a:r>
              <a:rPr lang="en-US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Плёнка обеспечивает безопасность при бое стекла</a:t>
            </a:r>
            <a:r>
              <a:rPr lang="en-US" dirty="0" smtClean="0"/>
              <a:t>.</a:t>
            </a:r>
          </a:p>
          <a:p>
            <a:endParaRPr lang="ru-RU" dirty="0" smtClean="0"/>
          </a:p>
          <a:p>
            <a:r>
              <a:rPr lang="ru-RU" dirty="0" smtClean="0"/>
              <a:t>Есть возможность выбирать рисунки для печати на сайте </a:t>
            </a:r>
            <a:r>
              <a:rPr lang="en-US" dirty="0" smtClean="0">
                <a:hlinkClick r:id="rId2"/>
              </a:rPr>
              <a:t>www.shutterstock.com</a:t>
            </a:r>
            <a:endParaRPr lang="en-US" dirty="0" smtClean="0"/>
          </a:p>
          <a:p>
            <a:endParaRPr lang="en-US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4" name="Рисунок 3" descr="logo_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08304" y="0"/>
            <a:ext cx="1787846" cy="8367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 smtClean="0"/>
              <a:t>Столы комплектуются ногами и регулируемыми по высоте пятаками</a:t>
            </a:r>
            <a:endParaRPr lang="ru-RU" dirty="0"/>
          </a:p>
        </p:txBody>
      </p:sp>
      <p:pic>
        <p:nvPicPr>
          <p:cNvPr id="4" name="Рисунок 3" descr="logo_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0"/>
            <a:ext cx="1787846" cy="836712"/>
          </a:xfrm>
          <a:prstGeom prst="rect">
            <a:avLst/>
          </a:prstGeom>
        </p:spPr>
      </p:pic>
      <p:pic>
        <p:nvPicPr>
          <p:cNvPr id="6" name="Рисунок 5" descr="_MG_774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63888" y="2708920"/>
            <a:ext cx="4464496" cy="3579038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endParaRPr lang="ru-RU" dirty="0" smtClean="0"/>
          </a:p>
          <a:p>
            <a:pPr algn="ctr">
              <a:buNone/>
            </a:pPr>
            <a:r>
              <a:rPr lang="ru-RU" sz="6600" dirty="0" smtClean="0">
                <a:latin typeface="Monotype Corsiva" pitchFamily="66" charset="0"/>
              </a:rPr>
              <a:t>Вместе мы сделаем дома уютнее и светлее!</a:t>
            </a:r>
            <a:endParaRPr lang="en-US" sz="6600" dirty="0" smtClean="0">
              <a:latin typeface="OCR-A BT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692696"/>
            <a:ext cx="4499992" cy="3744416"/>
          </a:xfrm>
        </p:spPr>
        <p:txBody>
          <a:bodyPr>
            <a:normAutofit fontScale="62500" lnSpcReduction="20000"/>
          </a:bodyPr>
          <a:lstStyle/>
          <a:p>
            <a:endParaRPr lang="en-US" dirty="0" smtClean="0"/>
          </a:p>
          <a:p>
            <a:pPr>
              <a:buNone/>
            </a:pPr>
            <a:r>
              <a:rPr lang="ru-RU" dirty="0" smtClean="0"/>
              <a:t>Ежегодно </a:t>
            </a:r>
          </a:p>
          <a:p>
            <a:r>
              <a:rPr lang="ru-RU" dirty="0" smtClean="0"/>
              <a:t>мы выпускаем </a:t>
            </a:r>
            <a:r>
              <a:rPr lang="en-US" dirty="0" smtClean="0"/>
              <a:t>50.000 </a:t>
            </a:r>
            <a:r>
              <a:rPr lang="ru-RU" dirty="0" smtClean="0"/>
              <a:t>шт. зеркал</a:t>
            </a:r>
          </a:p>
          <a:p>
            <a:r>
              <a:rPr lang="ru-RU" dirty="0" smtClean="0"/>
              <a:t>обрабатываем </a:t>
            </a:r>
            <a:r>
              <a:rPr lang="en-US" dirty="0" smtClean="0"/>
              <a:t>200.000</a:t>
            </a:r>
            <a:r>
              <a:rPr lang="ru-RU" dirty="0" smtClean="0"/>
              <a:t> </a:t>
            </a:r>
            <a:r>
              <a:rPr lang="ru-RU" dirty="0" err="1" smtClean="0"/>
              <a:t>кв</a:t>
            </a:r>
            <a:r>
              <a:rPr lang="en-US" dirty="0" smtClean="0"/>
              <a:t>.</a:t>
            </a:r>
            <a:r>
              <a:rPr lang="ru-RU" dirty="0" smtClean="0"/>
              <a:t>м</a:t>
            </a:r>
            <a:r>
              <a:rPr lang="en-US" dirty="0" smtClean="0"/>
              <a:t> </a:t>
            </a:r>
            <a:r>
              <a:rPr lang="ru-RU" dirty="0" smtClean="0"/>
              <a:t>зеркала</a:t>
            </a:r>
            <a:endParaRPr lang="en-US" dirty="0" smtClean="0"/>
          </a:p>
          <a:p>
            <a:endParaRPr lang="ru-RU" dirty="0" smtClean="0"/>
          </a:p>
          <a:p>
            <a:endParaRPr lang="ru-RU" dirty="0" smtClean="0"/>
          </a:p>
          <a:p>
            <a:r>
              <a:rPr lang="ru-RU" dirty="0" smtClean="0"/>
              <a:t>В качестве сырья мы используем зеркальное полотно</a:t>
            </a:r>
            <a:r>
              <a:rPr lang="en-US" dirty="0" smtClean="0"/>
              <a:t> </a:t>
            </a:r>
            <a:r>
              <a:rPr lang="ru-RU" dirty="0" smtClean="0"/>
              <a:t>AGC </a:t>
            </a:r>
            <a:r>
              <a:rPr lang="ru-RU" dirty="0" err="1" smtClean="0"/>
              <a:t>Asahi</a:t>
            </a:r>
            <a:r>
              <a:rPr lang="ru-RU" dirty="0" smtClean="0"/>
              <a:t> </a:t>
            </a:r>
            <a:r>
              <a:rPr lang="ru-RU" dirty="0" err="1" smtClean="0"/>
              <a:t>Glass</a:t>
            </a:r>
            <a:r>
              <a:rPr lang="ru-RU" dirty="0" smtClean="0"/>
              <a:t> </a:t>
            </a:r>
            <a:r>
              <a:rPr lang="ru-RU" dirty="0" err="1" smtClean="0"/>
              <a:t>Company</a:t>
            </a:r>
            <a:r>
              <a:rPr lang="ru-RU" dirty="0" smtClean="0"/>
              <a:t> (Япония), которое не содержит медного защитного слоя и краски на основе свинца — вредных для организма человека и, особенно, детей. </a:t>
            </a:r>
            <a:br>
              <a:rPr lang="ru-RU" dirty="0" smtClean="0"/>
            </a:br>
            <a:endParaRPr lang="ru-RU" dirty="0" smtClean="0"/>
          </a:p>
          <a:p>
            <a:endParaRPr lang="ru-RU" dirty="0"/>
          </a:p>
        </p:txBody>
      </p:sp>
      <p:pic>
        <p:nvPicPr>
          <p:cNvPr id="7" name="Рисунок 6" descr="logo_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0"/>
            <a:ext cx="1941709" cy="908720"/>
          </a:xfrm>
          <a:prstGeom prst="rect">
            <a:avLst/>
          </a:prstGeom>
        </p:spPr>
      </p:pic>
      <p:pic>
        <p:nvPicPr>
          <p:cNvPr id="8" name="Рисунок 7" descr="_фацет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60032" y="1340768"/>
            <a:ext cx="4062766" cy="5085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logo_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0"/>
            <a:ext cx="1941709" cy="908720"/>
          </a:xfrm>
          <a:prstGeom prst="rect">
            <a:avLst/>
          </a:prstGeom>
        </p:spPr>
      </p:pic>
      <p:pic>
        <p:nvPicPr>
          <p:cNvPr id="17418" name="Picture 1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000108"/>
            <a:ext cx="5857915" cy="4859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нщщ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11560" y="1484784"/>
            <a:ext cx="7833731" cy="3068960"/>
          </a:xfrm>
          <a:prstGeom prst="rect">
            <a:avLst/>
          </a:prstGeom>
        </p:spPr>
      </p:pic>
      <p:pic>
        <p:nvPicPr>
          <p:cNvPr id="5" name="Рисунок 4" descr="logo_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0"/>
            <a:ext cx="1941709" cy="90872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980728"/>
            <a:ext cx="7467600" cy="5161784"/>
          </a:xfrm>
        </p:spPr>
        <p:txBody>
          <a:bodyPr>
            <a:normAutofit/>
          </a:bodyPr>
          <a:lstStyle/>
          <a:p>
            <a:r>
              <a:rPr lang="ru-RU" sz="1500" dirty="0" smtClean="0"/>
              <a:t>Предприятие занимается производством зеркал в течение 25 лет. </a:t>
            </a:r>
          </a:p>
          <a:p>
            <a:endParaRPr lang="en-US" sz="1500" dirty="0" smtClean="0"/>
          </a:p>
          <a:p>
            <a:r>
              <a:rPr lang="ru-RU" sz="1500" dirty="0" smtClean="0"/>
              <a:t>На фабрике работает 130 человек. </a:t>
            </a:r>
          </a:p>
          <a:p>
            <a:endParaRPr lang="en-US" sz="1500" dirty="0" smtClean="0"/>
          </a:p>
          <a:p>
            <a:r>
              <a:rPr lang="ru-RU" sz="1500" dirty="0" smtClean="0"/>
              <a:t>Производственная площадь – 3500 кв.м. </a:t>
            </a:r>
          </a:p>
          <a:p>
            <a:endParaRPr lang="en-US" sz="1500" dirty="0" smtClean="0"/>
          </a:p>
          <a:p>
            <a:r>
              <a:rPr lang="ru-RU" sz="1500" dirty="0" smtClean="0"/>
              <a:t>Обрабатываем стекло и зеркало на итальянском оборудовании.</a:t>
            </a:r>
          </a:p>
        </p:txBody>
      </p:sp>
      <p:pic>
        <p:nvPicPr>
          <p:cNvPr id="5" name="Рисунок 4" descr="logo_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0"/>
            <a:ext cx="1941709" cy="908720"/>
          </a:xfrm>
          <a:prstGeom prst="rect">
            <a:avLst/>
          </a:prstGeom>
        </p:spPr>
      </p:pic>
      <p:pic>
        <p:nvPicPr>
          <p:cNvPr id="7" name="Рисунок 6" descr="bavelon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3284984"/>
            <a:ext cx="4189643" cy="2632492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8" name="Рисунок 7" descr="intermac-jet-2a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9552" y="3284984"/>
            <a:ext cx="3454224" cy="2592288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Производственный процесс включает в себя:</a:t>
            </a:r>
          </a:p>
          <a:p>
            <a:endParaRPr lang="ru-RU" sz="1600" dirty="0" smtClean="0"/>
          </a:p>
          <a:p>
            <a:r>
              <a:rPr lang="ru-RU" sz="1600" dirty="0" smtClean="0"/>
              <a:t>- автоматическую резку, что гарантирует точность размеров и геометрических форм</a:t>
            </a:r>
          </a:p>
          <a:p>
            <a:endParaRPr lang="ru-RU" sz="1600" dirty="0" smtClean="0"/>
          </a:p>
          <a:p>
            <a:r>
              <a:rPr lang="ru-RU" sz="1600" dirty="0" smtClean="0"/>
              <a:t>- различные виды обработки кромки и сверление отверстий </a:t>
            </a:r>
          </a:p>
          <a:p>
            <a:endParaRPr lang="ru-RU" sz="1600" dirty="0" smtClean="0"/>
          </a:p>
          <a:p>
            <a:r>
              <a:rPr lang="ru-RU" sz="1600" dirty="0" smtClean="0"/>
              <a:t>- при необходимости пескоструйная обработка, </a:t>
            </a:r>
            <a:r>
              <a:rPr lang="en-US" sz="1600" dirty="0" smtClean="0"/>
              <a:t>UV </a:t>
            </a:r>
            <a:r>
              <a:rPr lang="ru-RU" sz="1600" dirty="0" smtClean="0"/>
              <a:t>печать или оформление в раму</a:t>
            </a:r>
          </a:p>
          <a:p>
            <a:endParaRPr lang="ru-RU" sz="1600" dirty="0" smtClean="0"/>
          </a:p>
          <a:p>
            <a:r>
              <a:rPr lang="ru-RU" sz="1600" dirty="0" smtClean="0"/>
              <a:t>- приклеиваем металлические пластины и упаковываем</a:t>
            </a:r>
          </a:p>
          <a:p>
            <a:endParaRPr lang="ru-RU" sz="1600" dirty="0" smtClean="0"/>
          </a:p>
          <a:p>
            <a:r>
              <a:rPr lang="ru-RU" sz="1600" dirty="0" smtClean="0"/>
              <a:t>- проверка качества изделий происходит на каждом этапе, но окончательная приемка ОТК непосредственно перед упаковкой</a:t>
            </a:r>
          </a:p>
          <a:p>
            <a:endParaRPr lang="ru-RU" dirty="0"/>
          </a:p>
        </p:txBody>
      </p:sp>
      <p:pic>
        <p:nvPicPr>
          <p:cNvPr id="4" name="Рисунок 3" descr="logo_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092280" y="0"/>
            <a:ext cx="1941709" cy="908720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shlyf_kromk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1340768"/>
            <a:ext cx="2282130" cy="171588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 descr="logo_f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92280" y="-1"/>
            <a:ext cx="1872208" cy="87619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755576" y="3140968"/>
            <a:ext cx="28083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шлифовка</a:t>
            </a:r>
            <a:endParaRPr lang="ru-RU" dirty="0"/>
          </a:p>
        </p:txBody>
      </p:sp>
      <p:pic>
        <p:nvPicPr>
          <p:cNvPr id="8" name="Рисунок 7" descr="polirovka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64088" y="1268760"/>
            <a:ext cx="2167844" cy="165618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" name="TextBox 9"/>
          <p:cNvSpPr txBox="1"/>
          <p:nvPr/>
        </p:nvSpPr>
        <p:spPr>
          <a:xfrm>
            <a:off x="5724128" y="3068960"/>
            <a:ext cx="14109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полировка</a:t>
            </a:r>
            <a:endParaRPr lang="ru-RU" dirty="0"/>
          </a:p>
        </p:txBody>
      </p:sp>
      <p:pic>
        <p:nvPicPr>
          <p:cNvPr id="11" name="Рисунок 10" descr="Facet-1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139952" y="4293096"/>
            <a:ext cx="2377470" cy="15602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TextBox 12"/>
          <p:cNvSpPr txBox="1"/>
          <p:nvPr/>
        </p:nvSpPr>
        <p:spPr>
          <a:xfrm>
            <a:off x="5004048" y="6021288"/>
            <a:ext cx="8947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фацет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1187624" y="188640"/>
            <a:ext cx="43924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latin typeface="+mj-lt"/>
                <a:cs typeface="Times New Roman" pitchFamily="18" charset="0"/>
              </a:rPr>
              <a:t>3 </a:t>
            </a:r>
            <a:r>
              <a:rPr lang="ru-RU" sz="2400" u="sng" dirty="0" smtClean="0">
                <a:latin typeface="+mj-lt"/>
                <a:cs typeface="Times New Roman" pitchFamily="18" charset="0"/>
              </a:rPr>
              <a:t>вида обработки кромки </a:t>
            </a:r>
            <a:r>
              <a:rPr lang="en-US" sz="2400" u="sng" dirty="0" smtClean="0">
                <a:latin typeface="+mj-lt"/>
                <a:cs typeface="Times New Roman" pitchFamily="18" charset="0"/>
              </a:rPr>
              <a:t>:</a:t>
            </a:r>
            <a:endParaRPr lang="ru-RU" sz="2400" u="sng" dirty="0">
              <a:latin typeface="+mj-lt"/>
              <a:cs typeface="Times New Roman" pitchFamily="18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583362"/>
          </a:xfrm>
        </p:spPr>
        <p:txBody>
          <a:bodyPr>
            <a:normAutofit/>
          </a:bodyPr>
          <a:lstStyle/>
          <a:p>
            <a:r>
              <a:rPr lang="ru-RU" sz="6600" dirty="0" smtClean="0"/>
              <a:t>Информация </a:t>
            </a:r>
            <a:r>
              <a:rPr lang="en-US" sz="6600" dirty="0" smtClean="0"/>
              <a:t/>
            </a:r>
            <a:br>
              <a:rPr lang="en-US" sz="6600" dirty="0" smtClean="0"/>
            </a:br>
            <a:r>
              <a:rPr lang="ru-RU" sz="6600" dirty="0" smtClean="0"/>
              <a:t>для покупателей</a:t>
            </a:r>
            <a:endParaRPr lang="ru-RU" sz="6600" dirty="0"/>
          </a:p>
        </p:txBody>
      </p:sp>
      <p:pic>
        <p:nvPicPr>
          <p:cNvPr id="4" name="Рисунок 3" descr="logo_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0"/>
            <a:ext cx="1787846" cy="8367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Всегда в комплекте </a:t>
            </a:r>
            <a:endParaRPr lang="en-US" dirty="0" smtClean="0"/>
          </a:p>
          <a:p>
            <a:pPr>
              <a:buNone/>
            </a:pPr>
            <a:endParaRPr lang="en-US" dirty="0" smtClean="0"/>
          </a:p>
          <a:p>
            <a:r>
              <a:rPr lang="ru-RU" dirty="0" smtClean="0"/>
              <a:t>фурнитура для монтажа зеркал (дюбеля и подвесы)</a:t>
            </a:r>
            <a:endParaRPr lang="en-US" dirty="0" smtClean="0"/>
          </a:p>
          <a:p>
            <a:endParaRPr lang="en-US" dirty="0" smtClean="0"/>
          </a:p>
          <a:p>
            <a:r>
              <a:rPr lang="ru-RU" dirty="0" smtClean="0"/>
              <a:t>в сложных моделях - стеклянные полки, металлические крепления и ограждения</a:t>
            </a:r>
            <a:endParaRPr lang="ru-RU" dirty="0"/>
          </a:p>
        </p:txBody>
      </p:sp>
      <p:pic>
        <p:nvPicPr>
          <p:cNvPr id="4" name="Рисунок 3" descr="logo_f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0"/>
            <a:ext cx="1787846" cy="836712"/>
          </a:xfrm>
          <a:prstGeom prst="rect">
            <a:avLst/>
          </a:prstGeom>
        </p:spPr>
      </p:pic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ткрытая">
  <a:themeElements>
    <a:clrScheme name="Открытая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ткрытая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753</TotalTime>
  <Words>300</Words>
  <Application>Microsoft Office PowerPoint</Application>
  <PresentationFormat>Экран (4:3)</PresentationFormat>
  <Paragraphs>62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Открытая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Информация  для покупателей</vt:lpstr>
      <vt:lpstr>Слайд 9</vt:lpstr>
      <vt:lpstr>Слайд 10</vt:lpstr>
      <vt:lpstr>Слайд 11</vt:lpstr>
      <vt:lpstr>Слайд 12</vt:lpstr>
      <vt:lpstr>Информация  для продавцов</vt:lpstr>
      <vt:lpstr>Слайд 14</vt:lpstr>
      <vt:lpstr>СТОЛЫ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PC User</dc:creator>
  <cp:lastModifiedBy>irina</cp:lastModifiedBy>
  <cp:revision>69</cp:revision>
  <dcterms:created xsi:type="dcterms:W3CDTF">2017-10-17T14:20:44Z</dcterms:created>
  <dcterms:modified xsi:type="dcterms:W3CDTF">2017-11-01T09:36:54Z</dcterms:modified>
</cp:coreProperties>
</file>